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43BA-A3CD-4CF6-B793-E097353D6C6A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D346-B050-4F6B-AC7C-84012F290F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318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643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44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11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30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99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671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1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562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458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02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919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6657-8110-404E-9510-9D6088884A34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2361-F8CF-442B-AA2F-D4C82E136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0895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8219256" cy="51845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Výukový materiál vytvořen v rámci projektu VZDĚLÁVÁNÍ PRO KONKURENCESCHOPNOST – „Spolu to dokážeme“</a:t>
            </a:r>
          </a:p>
          <a:p>
            <a:pPr marL="0" indent="0" algn="ctr">
              <a:buNone/>
            </a:pPr>
            <a:r>
              <a:rPr lang="cs-CZ" b="1" dirty="0"/>
              <a:t>Registrační číslo CZ.1.07/1.400/21.1099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700" b="1" dirty="0"/>
              <a:t>Číslo materiálu:</a:t>
            </a:r>
            <a:r>
              <a:rPr lang="cs-CZ" sz="1700" dirty="0"/>
              <a:t> </a:t>
            </a:r>
            <a:r>
              <a:rPr lang="cs-CZ" sz="1700" dirty="0" smtClean="0"/>
              <a:t>VY_32_INOVACE_17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Škola:</a:t>
            </a:r>
            <a:r>
              <a:rPr lang="cs-CZ" sz="1700" dirty="0"/>
              <a:t> ZŠ Dr. Miroslava Tyrše Děčín, příspěvková organizace</a:t>
            </a:r>
          </a:p>
          <a:p>
            <a:pPr marL="0" indent="0" algn="ctr">
              <a:buNone/>
            </a:pPr>
            <a:r>
              <a:rPr lang="cs-CZ" sz="1700" b="1" dirty="0"/>
              <a:t>Adresa:</a:t>
            </a:r>
            <a:r>
              <a:rPr lang="cs-CZ" sz="1700" dirty="0"/>
              <a:t> Vrchlického 630/5, Děčín 2</a:t>
            </a:r>
          </a:p>
          <a:p>
            <a:pPr marL="0" indent="0" algn="ctr">
              <a:buNone/>
            </a:pPr>
            <a:r>
              <a:rPr lang="cs-CZ" sz="1700" b="1" dirty="0"/>
              <a:t>Autor:</a:t>
            </a:r>
            <a:r>
              <a:rPr lang="cs-CZ" sz="1700" dirty="0"/>
              <a:t> Mgr. Jitka Nováková</a:t>
            </a:r>
          </a:p>
          <a:p>
            <a:pPr marL="0" indent="0" algn="ctr">
              <a:buNone/>
            </a:pPr>
            <a:r>
              <a:rPr lang="cs-CZ" sz="1700" b="1" dirty="0" smtClean="0"/>
              <a:t>Název vzdělávacího </a:t>
            </a:r>
            <a:r>
              <a:rPr lang="cs-CZ" sz="1700" b="1" dirty="0"/>
              <a:t>materiálu:</a:t>
            </a:r>
            <a:r>
              <a:rPr lang="cs-CZ" sz="1700" dirty="0"/>
              <a:t> </a:t>
            </a:r>
            <a:r>
              <a:rPr lang="cs-CZ" sz="1700" dirty="0" smtClean="0"/>
              <a:t>Papírová housenka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 smtClean="0"/>
              <a:t>Vzdělávací oblast, vyučovací předmět</a:t>
            </a:r>
            <a:r>
              <a:rPr lang="cs-CZ" sz="1700" dirty="0" smtClean="0"/>
              <a:t>: Člověk a svět práce, pracovní vyučování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Cílová skupina</a:t>
            </a:r>
            <a:r>
              <a:rPr lang="cs-CZ" sz="1700" dirty="0"/>
              <a:t>: žáci 3. – 5. ročníku </a:t>
            </a:r>
            <a:r>
              <a:rPr lang="cs-CZ" sz="1700" dirty="0" smtClean="0"/>
              <a:t>ZŠ</a:t>
            </a:r>
          </a:p>
          <a:p>
            <a:pPr marL="0" indent="0" algn="ctr">
              <a:buNone/>
            </a:pPr>
            <a:r>
              <a:rPr lang="cs-CZ" sz="1700" b="1" dirty="0" smtClean="0"/>
              <a:t>Anotace: </a:t>
            </a:r>
            <a:r>
              <a:rPr lang="cs-CZ" sz="1700" dirty="0" smtClean="0"/>
              <a:t>žák se naučí překládat papír do požadovaného tvaru, pracovat s jehlou a nití</a:t>
            </a:r>
          </a:p>
          <a:p>
            <a:pPr marL="0" indent="0" algn="ctr">
              <a:buNone/>
            </a:pPr>
            <a:r>
              <a:rPr lang="cs-CZ" sz="1700" b="1" dirty="0" smtClean="0"/>
              <a:t>Materiál byl vytvořen:  </a:t>
            </a:r>
            <a:r>
              <a:rPr lang="cs-CZ" sz="1700" dirty="0" smtClean="0"/>
              <a:t>5. 9. 2012</a:t>
            </a:r>
          </a:p>
          <a:p>
            <a:pPr marL="0" indent="0" algn="ctr">
              <a:buNone/>
            </a:pPr>
            <a:r>
              <a:rPr lang="cs-CZ" sz="1700" b="1" dirty="0" smtClean="0"/>
              <a:t>Ověření ve výuce, třída, kým:  </a:t>
            </a:r>
            <a:r>
              <a:rPr lang="cs-CZ" sz="1700" dirty="0" smtClean="0"/>
              <a:t>6. 9. 2012,  5. A, Mgr. Jitka Nováková</a:t>
            </a:r>
            <a:endParaRPr lang="cs-CZ" sz="1700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589240"/>
            <a:ext cx="4038600" cy="988256"/>
          </a:xfrm>
        </p:spPr>
      </p:pic>
    </p:spTree>
    <p:extLst>
      <p:ext uri="{BB962C8B-B14F-4D97-AF65-F5344CB8AC3E}">
        <p14:creationId xmlns:p14="http://schemas.microsoft.com/office/powerpoint/2010/main" xmlns="" val="36890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80728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573016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467544" y="1772816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Nechte si rozehřát tavnou pistoli</a:t>
            </a:r>
            <a:endParaRPr lang="cs-CZ" sz="24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Velmi opatrně naneste kapičku lepidla na umělohmotné oko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Očičko umístěte do obličejové části housenky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Stejným způsobem přilepte i druhé oko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Podle fantazie můžete fixou přikreslit nos a smějící se ústa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02645" y="656561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61048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196752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539552" y="779226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Z drátků na čištění si odstříhejte 4 stejně dlouhé kousky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Z prvního si smotejte tykadla ve tvaru hlemýždích ulit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Ze zbylých tří kousků si vytvarujte tvary podobné těm na obr., poslouží vám jako nohy pro stonožku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Vezměte tavnou pistoli a přilepte všechny 4 části na tělo stonožky tak, aby tykadla byla nahoře a nohy umístěny v dolní části v pravidelných intervalech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23041" y="65656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52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928981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76672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228" y="3953967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5536" y="260648"/>
            <a:ext cx="50465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Připravte si nit a jehlu, brčko a nůžky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Do jehly navlečte dvojitě nit, na konci udělejte uzlík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Jehlou propíchněte konec stonožky, nejlépe hned nad ocáskem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Pak vezměte umělohmotné brčko, nůžkami si upravte jeho délku, stačí 10 cm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Brčkem provlékněte jehlu s nití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8" y="6529699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96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861048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052736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473371" y="1268760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Po provlečení nitě celým brčkem si nastavte délku nitě tak, jak vám bude vyhovovat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Mezi tykadly udělejte uzlík, aby byl skrytý, ale zároveň pevný</a:t>
            </a:r>
            <a:endParaRPr lang="cs-CZ" sz="24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Pokud jste si nekoupili umělohmotné oči, můžete si je i namalovat a nalepit tak, jak vidíte na obrázku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Nyní máte housenku zavěšenou jako loutku a už se musíte naučit ji jenom ovládat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656561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06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Výsledek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772816"/>
            <a:ext cx="5400600" cy="4050450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656561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167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Použité zdroje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cs-CZ" dirty="0" smtClean="0"/>
              <a:t>Veškeré použité materiály byly z vlastních zdrojů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656561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90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Papírová housenka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28800"/>
            <a:ext cx="5112568" cy="3834426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6381328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8663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Výchovně vzdělávací cíle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rozvíjení jemné motoriky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práce s různým materiálem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volba vhodného materiálu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rozvíjení pracovních schopností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rozvíjení fantazie a kreativity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rozvíjení zručnosti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rozvíjení spolupráce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86506" y="651112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77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Materiál a pomůcky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Složka barevných papírů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Pravítko, tužky, nůžky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Jehly a nitě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Tyčinkové lepidlo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Umělohmotná brčka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Drátky na čištění dýmek, různé barvy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609" y="1916832"/>
            <a:ext cx="4177269" cy="3132952"/>
          </a:xfrm>
        </p:spPr>
      </p:pic>
      <p:sp>
        <p:nvSpPr>
          <p:cNvPr id="6" name="TextovéPole 5"/>
          <p:cNvSpPr txBox="1"/>
          <p:nvPr/>
        </p:nvSpPr>
        <p:spPr>
          <a:xfrm>
            <a:off x="5827667" y="656215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576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Cena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Sada drátků na čištění dýmek v obchodě KIKA v ceně 29 korun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Balení umělohmotných brček v prodejně domácích potřeb do 20 korun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dirty="0" smtClean="0"/>
              <a:t>Všechny ostatní pomůcky jsou na škole běžně k dostání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24128" y="638132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27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Jak na to?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05064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268760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611560" y="1556792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Vezmete arch barevného papíru a narýsujete si na něj pravidelné 2cm proužky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Ty přesně nůžkami odstříhejte tak, abyste dostali 4 shodné proužky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Pokud byste chtěli mít housenku vícebarevnou, sestavte si barvy proužků podle vaší volby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24128" y="651609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0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221088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973164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38" y="4221088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3182" y="66104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Aby byly proužky delší, vezměte dva a slepte je na krajích k sobě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Nechte je důsledně zaschnout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Po zaschnutí slepte proužky tak, aby mezi sebou měly pravý úhel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Opět je potřeba nechat důkladně zaschnout, aby se při překládání proužky nerozlepily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77513" y="655435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532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24440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654360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08" y="3824440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5912" y="116632"/>
            <a:ext cx="4920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Uchopte proužky do obou rukou a začněte překládat tak, jak vidíte na obr.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Pomohou vám barvy, jelikož zelená jde pouze ve směru nahoru a dolů, zatímco červenou ohýbáte pouze ve směru zleva doprava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Každý ohyb pořádně zmačkněte prsty, aby byl ohyb znatelný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80112" y="6489007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4373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789040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052736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539552" y="1556792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Dojdete-li na konec překládání, je třeba oba konce zbylých proužků k sobě zalepit tyčinkovým lepidlem</a:t>
            </a:r>
            <a:endParaRPr lang="cs-CZ" sz="24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Pokud jste dobře a přesně překládali, vzniklo vám tělo stonožky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400" dirty="0" smtClean="0"/>
              <a:t>Z dalšího barevného papíru si vystřihněte malý trojúhelník, který nalepte na konec stonožčina těla jako malý ocásek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6453336"/>
            <a:ext cx="471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VY_32_INOVACE_17 – PAPÍROVÁ HOUSENKA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775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654</Words>
  <Application>Microsoft Office PowerPoint</Application>
  <PresentationFormat>Předvádění na obrazovce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Snímek 1</vt:lpstr>
      <vt:lpstr>Papírová housenka</vt:lpstr>
      <vt:lpstr>Výchovně vzdělávací cíle</vt:lpstr>
      <vt:lpstr>Materiál a pomůcky</vt:lpstr>
      <vt:lpstr>Cena</vt:lpstr>
      <vt:lpstr>Jak na to?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Výsledek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Novakova</dc:creator>
  <cp:lastModifiedBy>klima Miroslav</cp:lastModifiedBy>
  <cp:revision>18</cp:revision>
  <dcterms:created xsi:type="dcterms:W3CDTF">2012-08-02T11:09:42Z</dcterms:created>
  <dcterms:modified xsi:type="dcterms:W3CDTF">2013-02-18T11:55:23Z</dcterms:modified>
</cp:coreProperties>
</file>